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0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DCE87A5-BC88-8A6D-3308-254C00B51A13}" name="jane1taylor@mac.com" initials="" userId="44d527ff1eaedf42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571"/>
    <p:restoredTop sz="94681"/>
  </p:normalViewPr>
  <p:slideViewPr>
    <p:cSldViewPr snapToGrid="0">
      <p:cViewPr varScale="1">
        <p:scale>
          <a:sx n="59" d="100"/>
          <a:sy n="59" d="100"/>
        </p:scale>
        <p:origin x="67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8/10/relationships/authors" Target="authors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87636A-45F4-69D7-FA74-524E9FF839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105B14-5D8C-09A0-7D46-FEBF89A678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15FCE2-F985-BAFF-CEBC-05D195EF66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7DFED-EC13-1140-9E28-9236B004815A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C9FD9C-6220-2CDE-F422-E91E9DDE9E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3ECBD8-9F06-0919-6DA4-05823A7F0E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93962-7A85-924D-847D-E6B65189C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363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308F30-D713-5905-9893-4029103811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B998091-0BA6-6A73-496C-5F64FEC96B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D39D21-3E37-0611-1FF3-C14A02F114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7DFED-EC13-1140-9E28-9236B004815A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3E4137-B91E-7183-FD42-245E930D23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4BC247-1486-A67D-AF20-3560A10010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93962-7A85-924D-847D-E6B65189C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658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435FF43-72B0-B5FA-B9BB-98B241B7EB4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2B8B9C-1F3C-A488-BDD1-16B45931E3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A00BF9-7419-E6EE-0537-2A71D12A9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7DFED-EC13-1140-9E28-9236B004815A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911EBB-B8E9-D167-BB16-EA4BA635A2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EA29E9-E5EA-FF4E-06F6-86DAC513D5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93962-7A85-924D-847D-E6B65189C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860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6C8C6E-73C9-F047-3FAF-73BBE4D44E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57D925-9ABF-7EBA-3854-4D4946D53A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F422EB-AEA0-25D4-90BF-86E770BA47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7DFED-EC13-1140-9E28-9236B004815A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201953-E08C-E20C-087D-BD7BFFAFCF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D5BFD2-2087-9F0E-85DD-63D5DF8ABD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93962-7A85-924D-847D-E6B65189C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419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2F6C39-32FF-CAB0-3551-65F5B5E046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5786D7-E47B-63F0-C772-538FA240DD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8DF76B-A6A2-60D3-1928-FF04F48F5B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7DFED-EC13-1140-9E28-9236B004815A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8DA417-A788-F7B5-E7AF-2E49DCD8E5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9B921B-AC35-068B-6D03-EC69DEE51E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93962-7A85-924D-847D-E6B65189C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457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B3DF15-4FD8-B097-48B3-231812811D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BD5CF7-DE9F-DDFD-8EEC-3EF0AE47CD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8A87B2-0563-A430-3360-8BE2CB5596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5A4E48-5D74-89E9-9AA1-4EAAD6F727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7DFED-EC13-1140-9E28-9236B004815A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BA2860-5100-1444-7099-3614C7526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130D56-F97F-25EB-10E9-8BA48316E0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93962-7A85-924D-847D-E6B65189C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042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C48F37-F81D-4165-F429-0D52A6A8A5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088959-DF65-63DB-40F6-5EF823FEE3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770C35-061C-4525-BD94-AF12174F25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F8D704F-E861-5E5F-D79D-7A26A4C8E0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6DDF023-D13D-EDB0-5B3F-EC6C693768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723B3A-8F8F-0061-5F5D-197CC17CED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7DFED-EC13-1140-9E28-9236B004815A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50B9E51-D573-337F-0275-887D0844D1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53BC6E2-796B-5B14-C614-430771279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93962-7A85-924D-847D-E6B65189C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0791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107795-3906-93E0-9E14-A6130D1F04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22B5925-0C2E-91B2-2514-CDC9CD12E0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7DFED-EC13-1140-9E28-9236B004815A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4B7EE60-C125-9319-CE25-912FDAA23B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F4AD8CC-11B3-8AAA-8B58-791444AB5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93962-7A85-924D-847D-E6B65189C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9575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9CB9EC2-62A2-0B3C-CD8A-3D1A129B69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7DFED-EC13-1140-9E28-9236B004815A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01F9E98-FBDB-F566-88FE-A32FDE77ED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32EBE0-A679-7614-F7F2-7637E314A1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93962-7A85-924D-847D-E6B65189C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423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EB896E-0F83-7B92-B153-23B3266F78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AE210D-AE35-7120-3204-6B309CCD3F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ABC29C-8181-2802-214F-8BC99D5CE9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7F3162-BBED-897B-F5EF-7EEE02E6DA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7DFED-EC13-1140-9E28-9236B004815A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D01EE8-FF4F-6BA1-7A89-88D4CAE18D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9A3F32-C1E1-9A66-9626-6E1C54EAB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93962-7A85-924D-847D-E6B65189C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8774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ED0CA-A716-F656-FA11-21ED692A86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ECC1619-5E8B-C9C4-346C-8D137CA0F73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368D73-1E65-D25F-21F7-C0478314CE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5999BF-359A-1339-418F-127E962CEA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7DFED-EC13-1140-9E28-9236B004815A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29DC38-352D-72C7-D835-C7E0A2B94F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CDA0F3-F605-46BD-3563-0299BC33E0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93962-7A85-924D-847D-E6B65189C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87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B3214E9-1CE6-2D38-E5B3-0273973CB4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131E5B-391B-40D3-4A9B-721E206FBE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45AD93-E733-8EFF-1465-CFE424CD3A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697DFED-EC13-1140-9E28-9236B004815A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31E59C-463D-1FDB-FEDD-A70CAB02D2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9DE359-200B-F800-8964-9729D3E34B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9B93962-7A85-924D-847D-E6B65189C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111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48D788-A05C-46B8-B129-A7250F7711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9080" y="1598385"/>
            <a:ext cx="11673840" cy="2387600"/>
          </a:xfrm>
        </p:spPr>
        <p:txBody>
          <a:bodyPr>
            <a:normAutofit fontScale="90000"/>
          </a:bodyPr>
          <a:lstStyle/>
          <a:p>
            <a:r>
              <a:rPr lang="en-US" dirty="0"/>
              <a:t>Monthly Improvement Project Report</a:t>
            </a:r>
            <a:br>
              <a:rPr lang="en-US" dirty="0"/>
            </a:br>
            <a:r>
              <a:rPr lang="en-US" dirty="0"/>
              <a:t>Month / Year: </a:t>
            </a:r>
            <a:br>
              <a:rPr lang="en-US" dirty="0"/>
            </a:br>
            <a:br>
              <a:rPr lang="en-US" dirty="0"/>
            </a:br>
            <a:r>
              <a:rPr lang="en-US" dirty="0"/>
              <a:t>Team Name:</a:t>
            </a:r>
            <a:br>
              <a:rPr lang="en-US" dirty="0"/>
            </a:br>
            <a:r>
              <a:rPr lang="en-US" dirty="0"/>
              <a:t>Team Members: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118D2847-E832-B141-4E86-A01FBD3F703D}"/>
              </a:ext>
            </a:extLst>
          </p:cNvPr>
          <p:cNvSpPr txBox="1">
            <a:spLocks/>
          </p:cNvSpPr>
          <p:nvPr/>
        </p:nvSpPr>
        <p:spPr>
          <a:xfrm>
            <a:off x="430661" y="4303986"/>
            <a:ext cx="11109960" cy="769500"/>
          </a:xfrm>
          <a:prstGeom prst="rect">
            <a:avLst/>
          </a:prstGeom>
          <a:ln w="28575">
            <a:solidFill>
              <a:schemeClr val="tx1"/>
            </a:solidFill>
          </a:ln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800" dirty="0"/>
              <a:t>Overall Project Aim:</a:t>
            </a:r>
          </a:p>
        </p:txBody>
      </p:sp>
    </p:spTree>
    <p:extLst>
      <p:ext uri="{BB962C8B-B14F-4D97-AF65-F5344CB8AC3E}">
        <p14:creationId xmlns:p14="http://schemas.microsoft.com/office/powerpoint/2010/main" val="19910189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767893A-D5CF-8A77-E7BE-D8BE37CBFDDB}"/>
              </a:ext>
            </a:extLst>
          </p:cNvPr>
          <p:cNvSpPr/>
          <p:nvPr/>
        </p:nvSpPr>
        <p:spPr>
          <a:xfrm>
            <a:off x="5909050" y="512299"/>
            <a:ext cx="186950" cy="5995534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AE225B8-3C4D-979B-9A69-11A3EC79A90C}"/>
              </a:ext>
            </a:extLst>
          </p:cNvPr>
          <p:cNvSpPr/>
          <p:nvPr/>
        </p:nvSpPr>
        <p:spPr>
          <a:xfrm rot="16200000">
            <a:off x="6014933" y="-2275690"/>
            <a:ext cx="162134" cy="11571514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49C3A62D-E3B4-58D0-70DB-7A15CF1075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4670" y="160338"/>
            <a:ext cx="10515600" cy="541791"/>
          </a:xfrm>
        </p:spPr>
        <p:txBody>
          <a:bodyPr>
            <a:normAutofit fontScale="90000"/>
          </a:bodyPr>
          <a:lstStyle/>
          <a:p>
            <a:r>
              <a:rPr lang="en-US" dirty="0"/>
              <a:t>PDSA Report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02F9EDB-B5F5-BD93-4EEF-40BFEB11B311}"/>
              </a:ext>
            </a:extLst>
          </p:cNvPr>
          <p:cNvSpPr txBox="1"/>
          <p:nvPr/>
        </p:nvSpPr>
        <p:spPr>
          <a:xfrm>
            <a:off x="123293" y="930729"/>
            <a:ext cx="5569169" cy="40011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Plan the test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7997BB0-E1C1-FD49-2DA7-C48E2B1093BB}"/>
              </a:ext>
            </a:extLst>
          </p:cNvPr>
          <p:cNvSpPr txBox="1"/>
          <p:nvPr/>
        </p:nvSpPr>
        <p:spPr>
          <a:xfrm>
            <a:off x="6125638" y="3705596"/>
            <a:ext cx="5879411" cy="40011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Act - Based on your learnings, plan your next step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AE04FAD-B3B7-E455-E6F3-F0F4FBE5712D}"/>
              </a:ext>
            </a:extLst>
          </p:cNvPr>
          <p:cNvSpPr txBox="1"/>
          <p:nvPr/>
        </p:nvSpPr>
        <p:spPr>
          <a:xfrm>
            <a:off x="0" y="3705596"/>
            <a:ext cx="5909050" cy="40011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Study - Analyze results and compare to predictions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0D70AB4-CE09-D4A2-6D8F-4F9C38FEB12D}"/>
              </a:ext>
            </a:extLst>
          </p:cNvPr>
          <p:cNvSpPr txBox="1"/>
          <p:nvPr/>
        </p:nvSpPr>
        <p:spPr>
          <a:xfrm>
            <a:off x="6930378" y="930729"/>
            <a:ext cx="4513634" cy="40011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Do - Run the test on a small scale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15E504D-2A43-E263-135B-CDA0FA17E6B4}"/>
              </a:ext>
            </a:extLst>
          </p:cNvPr>
          <p:cNvSpPr txBox="1"/>
          <p:nvPr/>
        </p:nvSpPr>
        <p:spPr>
          <a:xfrm>
            <a:off x="992221" y="1498060"/>
            <a:ext cx="4513634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What is your QI question?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What is your prediction?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Who, what, where, when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Data collection plan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5FEC765-F34D-C287-7E5F-641987FC4BBA}"/>
              </a:ext>
            </a:extLst>
          </p:cNvPr>
          <p:cNvSpPr txBox="1"/>
          <p:nvPr/>
        </p:nvSpPr>
        <p:spPr>
          <a:xfrm>
            <a:off x="6930378" y="4241080"/>
            <a:ext cx="4513634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What modifications should you make?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Do you want to </a:t>
            </a:r>
          </a:p>
          <a:p>
            <a:r>
              <a:rPr lang="en-US" dirty="0"/>
              <a:t>	- adapt</a:t>
            </a:r>
          </a:p>
          <a:p>
            <a:r>
              <a:rPr lang="en-US" dirty="0"/>
              <a:t>	- adopt, or </a:t>
            </a:r>
          </a:p>
          <a:p>
            <a:r>
              <a:rPr lang="en-US" dirty="0"/>
              <a:t>	- abandon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AE0400D-AD9F-DBB9-3D8B-A9D7EA7E6E68}"/>
              </a:ext>
            </a:extLst>
          </p:cNvPr>
          <p:cNvSpPr txBox="1"/>
          <p:nvPr/>
        </p:nvSpPr>
        <p:spPr>
          <a:xfrm>
            <a:off x="747988" y="4241080"/>
            <a:ext cx="4513634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Summarize findings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Lessons learned?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Any barriers you need to overcome to succeed?</a:t>
            </a:r>
          </a:p>
          <a:p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CF6309E-4391-6FCA-2524-2B83665C88BE}"/>
              </a:ext>
            </a:extLst>
          </p:cNvPr>
          <p:cNvSpPr txBox="1"/>
          <p:nvPr/>
        </p:nvSpPr>
        <p:spPr>
          <a:xfrm>
            <a:off x="6743428" y="1445301"/>
            <a:ext cx="4513634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Describe what happened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What data did you collect?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What observations did you make?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BEF4F05-0A15-4707-5FF3-C991473682B7}"/>
              </a:ext>
            </a:extLst>
          </p:cNvPr>
          <p:cNvSpPr txBox="1"/>
          <p:nvPr/>
        </p:nvSpPr>
        <p:spPr>
          <a:xfrm>
            <a:off x="4068424" y="126016"/>
            <a:ext cx="5723907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Start date: 		End Date:</a:t>
            </a:r>
          </a:p>
        </p:txBody>
      </p:sp>
    </p:spTree>
    <p:extLst>
      <p:ext uri="{BB962C8B-B14F-4D97-AF65-F5344CB8AC3E}">
        <p14:creationId xmlns:p14="http://schemas.microsoft.com/office/powerpoint/2010/main" val="7707845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134</Words>
  <Application>Microsoft Office PowerPoint</Application>
  <PresentationFormat>Widescreen</PresentationFormat>
  <Paragraphs>23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Monthly Improvement Project Report Month / Year:   Team Name: Team Members:</vt:lpstr>
      <vt:lpstr>PDSA Report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Bruce Leff</dc:creator>
  <cp:lastModifiedBy>Andrew Pagliocchini</cp:lastModifiedBy>
  <cp:revision>5</cp:revision>
  <dcterms:created xsi:type="dcterms:W3CDTF">2025-12-26T15:45:34Z</dcterms:created>
  <dcterms:modified xsi:type="dcterms:W3CDTF">2026-01-20T14:56:24Z</dcterms:modified>
</cp:coreProperties>
</file>