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0_76AC89DA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CE87A5-BC88-8A6D-3308-254C00B51A13}" name="jane1taylor@mac.com" initials="" userId="44d527ff1eaedf4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785"/>
    <p:restoredTop sz="73100"/>
  </p:normalViewPr>
  <p:slideViewPr>
    <p:cSldViewPr snapToGrid="0">
      <p:cViewPr varScale="1">
        <p:scale>
          <a:sx n="46" d="100"/>
          <a:sy n="46" d="100"/>
        </p:scale>
        <p:origin x="4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modernComment_100_76AC89D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16303C6-D365-7C47-9A55-7FDB39AE4D27}" authorId="{BDCE87A5-BC88-8A6D-3308-254C00B51A13}" created="2025-12-23T13:41:56.59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991018970" sldId="256"/>
      <ac:spMk id="3" creationId="{DA7DF2AA-1F7A-DDE2-AFCB-52B2AB9BAFA0}"/>
    </ac:deMkLst>
    <p188:txBody>
      <a:bodyPr/>
      <a:lstStyle/>
      <a:p>
        <a:r>
          <a:rPr lang="en-US"/>
          <a:t>This is a suggested method to keep track of your improvement projects.  Please refer to speaker notes for explanations, suggestions and examples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E763B-7F0F-5F40-BC50-860F18B26E4E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A73DC-9E2C-1E4C-BD23-D758CA927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Team lead/key contact</a:t>
            </a:r>
          </a:p>
          <a:p>
            <a:r>
              <a:rPr lang="en-US" dirty="0"/>
              <a:t>Subject matter expert</a:t>
            </a:r>
          </a:p>
          <a:p>
            <a:r>
              <a:rPr lang="en-US" dirty="0"/>
              <a:t>QI professional (optional)</a:t>
            </a:r>
          </a:p>
          <a:p>
            <a:r>
              <a:rPr lang="en-US" dirty="0"/>
              <a:t>Front line staff</a:t>
            </a:r>
          </a:p>
          <a:p>
            <a:r>
              <a:rPr lang="en-US" dirty="0"/>
              <a:t>People with lived experience (optional)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A73DC-9E2C-1E4C-BD23-D758CA927C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78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Aim statement of this specific improvement project, for example.  By January 2026, we will reduce readmissions within 30 days of a hospital discharge to 5%.  Update your aim as you learn more or complete a project</a:t>
            </a:r>
          </a:p>
          <a:p>
            <a:endParaRPr lang="en-US" dirty="0"/>
          </a:p>
          <a:p>
            <a:r>
              <a:rPr lang="en-US" dirty="0"/>
              <a:t>Aim statements include a deadline date, a statement of what you want to improve, and a measurable, concrete goal.  You may specific a patient population of focus.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By when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much improvement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A73DC-9E2C-1E4C-BD23-D758CA927C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71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Limit measures to 5-7.  Include a patient clinical outcome; 3 process measures (what you have to work on to achieve your goal) and a balancing measure of possible unintended negative consequences of the project.</a:t>
            </a:r>
          </a:p>
          <a:p>
            <a:endParaRPr lang="en-US" dirty="0"/>
          </a:p>
          <a:p>
            <a:r>
              <a:rPr lang="en-US" dirty="0"/>
              <a:t>For example:  Readmissions within 30 days – OUTCOME</a:t>
            </a:r>
          </a:p>
          <a:p>
            <a:r>
              <a:rPr lang="en-US" dirty="0"/>
              <a:t>% of patients with a visit within 3 days of hospital d/c – PROCESS</a:t>
            </a:r>
          </a:p>
          <a:p>
            <a:r>
              <a:rPr lang="en-US" dirty="0"/>
              <a:t>% of patients where the HBPC provider participated with the hospital based discharge planning efforts PROCESS</a:t>
            </a:r>
          </a:p>
          <a:p>
            <a:r>
              <a:rPr lang="en-US" dirty="0"/>
              <a:t>% of patients and or carer who can teach back signs and symptoms of trouble and what to do when this occurs PROCESS</a:t>
            </a:r>
          </a:p>
          <a:p>
            <a:r>
              <a:rPr lang="en-US" dirty="0"/>
              <a:t>% of patients with ED visit within 30 days of hospital d/c – BALANCING MEASURE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A73DC-9E2C-1E4C-BD23-D758CA927C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4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run charts by month or by week depending on the project, include outcome, process and balancing measures, insert more slides as needed.</a:t>
            </a:r>
          </a:p>
          <a:p>
            <a:endParaRPr lang="en-US" dirty="0"/>
          </a:p>
          <a:p>
            <a:r>
              <a:rPr lang="en-US" dirty="0"/>
              <a:t>TIP:  create run charts or line graphs in excel and shrink to include 4 per PPT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A73DC-9E2C-1E4C-BD23-D758CA927C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92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changes you are testing, implementing or spreading.  Note next to each change if it is a test, a task (a to do), or you are implementing the change/making it permanent.  I suggest using T for test, TK for task and I for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EA73DC-9E2C-1E4C-BD23-D758CA927C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31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C290-FE85-5D40-6154-4807A934B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9AD96D-D450-022D-955F-7797927F7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17801-6B77-1485-6A5F-F6BA8F0A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15247-E0C3-CE9C-42F5-209B2131E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86497-ACE2-5895-3ACA-A51BBCFCD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44347-33AA-1F15-C968-B5B653C53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B9F65C-0D87-5736-507A-2C498338D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C74E1-5897-9166-637E-1CA8F7C97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83339-F4CA-AB94-D9D6-08DDC9C1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E08D-AD73-D68A-4144-B9983919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6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117557-3189-17E7-5EE3-C73291D80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ECF6D-48DE-C19D-CA1D-E76C086BA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1C178-E5B3-07CF-711D-2AA5F2DBB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47E08-D2B8-A793-06EF-874233C1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D1C26-4052-3B50-1A4E-3AD97F11B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331E2-7820-9E36-C612-2A83B63B3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BE4A5-D7A6-2D78-0CE5-2D817D684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1D6E4-A1D8-3B09-3B69-EAC04A02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FAD9D-181E-CA68-846A-DD88F3A12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4100A-E909-CE22-BAE9-D942B8D49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4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E92E9-6463-6987-BDF3-AFAEBB5B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60214-582A-73A8-B3D0-0B686D963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636DB-F9F7-13BD-9A8E-90200886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7A56F-963E-09EF-6E29-70940FBC7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B24E0-0ED5-B10B-1566-3525901F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8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49BF8-97FA-AB9C-1A57-6D88E584B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63F42-F7ED-DF4E-7656-D7005B622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4F856-5F4F-6E14-CB0C-F51A4C577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97645-7E70-E0AA-2BF0-E3E84E6E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D7632-67BE-D4E8-5DC7-DF0FCF917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5AED2-53C1-14F7-5FE2-39BFD4C8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9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E9309-1E90-1F9D-A64F-8D1CE8894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9FB18-5B88-CA05-19E8-F574EE57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56BD1-AEB0-9650-0A50-CE518C67F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14802-FE65-B8C3-8704-09E37EA76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1C2E7-728A-A5D8-0804-D5AB5EF32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A611A3-8415-1633-3A3B-795B81DA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D18996-6984-A2EF-24D5-37F01DBF8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855D1D-92C8-8A20-0C70-249EA3E28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8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3E0D-8D0B-E7EF-433C-3EDD72A33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0CC9F-8212-2807-9EB3-CE67C4B9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AA9B8-2508-0890-7176-4D3D64D8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3ADA9-CD1D-8506-58E6-3C11C0403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16AF37-D7A8-3D5E-B143-ED37F9EB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C8D6B-C406-CAFA-ACB4-81C097F66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24AD5-731C-D85D-4E7E-91AD085D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2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1EF16-EC84-E440-2D80-64D5FCC02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DF836-2E66-6F34-930B-B27A4D4AB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13BBF-8424-EEC7-4253-ECBDB3991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EDAE3-DD58-FF72-1427-01B83C50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408B2-5946-609C-588E-C73923556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EB1D4-6E4F-2109-4987-3CC35256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1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12D2B-3E05-7B83-0ECF-734B65AF0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C0A7C8-5EFE-2095-5861-1E1820C14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CAA1E-342B-0C3D-693D-44ABDDC68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56E49-A338-7507-74D7-805C70D6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E8765-A0CF-60F4-59CB-8C79FCBB0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FD0D4-0568-05B3-BD2A-40772E2E6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1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D9689D-1E55-BED4-CC95-7286F302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D28AD-A8B2-4511-2D2E-8123CF8D2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79A02-B2E7-57D0-E089-EF48DBEF7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24F95A-8F99-4C4E-BA72-93D6677B2F9A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307A6-F162-A161-0423-0C4D75B9E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9EABF-53A8-086A-DA9A-928FCCCD99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18A50-FC7D-0849-ABF3-FD72EC17F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9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76AC89DA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D788-A05C-46B8-B129-A7250F7711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PDSA Report</a:t>
            </a:r>
            <a:br>
              <a:rPr lang="en-US" dirty="0"/>
            </a:br>
            <a:r>
              <a:rPr lang="en-US" dirty="0"/>
              <a:t>Date: </a:t>
            </a:r>
            <a:br>
              <a:rPr lang="en-US" dirty="0"/>
            </a:br>
            <a:r>
              <a:rPr lang="en-US" dirty="0"/>
              <a:t>Team Name: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86AFEF3-E06E-EFA5-CA49-74B52E20CDB8}"/>
              </a:ext>
            </a:extLst>
          </p:cNvPr>
          <p:cNvSpPr txBox="1">
            <a:spLocks/>
          </p:cNvSpPr>
          <p:nvPr/>
        </p:nvSpPr>
        <p:spPr>
          <a:xfrm>
            <a:off x="430661" y="4303986"/>
            <a:ext cx="11109960" cy="7695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Overall Project Aim: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14E9FD06-6FCD-11BA-31B5-777C85F14FF3}"/>
              </a:ext>
            </a:extLst>
          </p:cNvPr>
          <p:cNvSpPr txBox="1">
            <a:spLocks/>
          </p:cNvSpPr>
          <p:nvPr/>
        </p:nvSpPr>
        <p:spPr>
          <a:xfrm>
            <a:off x="430661" y="5482759"/>
            <a:ext cx="11109960" cy="7695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PDSA Start Date:				PDSA End Date:</a:t>
            </a:r>
          </a:p>
        </p:txBody>
      </p:sp>
    </p:spTree>
    <p:extLst>
      <p:ext uri="{BB962C8B-B14F-4D97-AF65-F5344CB8AC3E}">
        <p14:creationId xmlns:p14="http://schemas.microsoft.com/office/powerpoint/2010/main" val="199101897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343A8-D045-B846-9162-02109BBAB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team members and their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F9F6D-37CF-0EBD-CEBE-5006F0B50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1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B86C9-AD63-371A-50F1-A1B414EB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7DFA2-B095-2CDB-6F34-D27FDEE17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6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9E55-AF21-4C0F-70E7-EA24A0C3F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Project family of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67485-247E-EC85-DBBF-75B17C210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outcome measure:</a:t>
            </a:r>
          </a:p>
          <a:p>
            <a:pPr marL="0" indent="0">
              <a:buNone/>
            </a:pPr>
            <a:r>
              <a:rPr lang="en-US" dirty="0"/>
              <a:t>The process measures:</a:t>
            </a:r>
          </a:p>
          <a:p>
            <a:pPr marL="0" indent="0">
              <a:buNone/>
            </a:pPr>
            <a:r>
              <a:rPr lang="en-US" dirty="0"/>
              <a:t>A balancing measure</a:t>
            </a:r>
          </a:p>
        </p:txBody>
      </p:sp>
    </p:spTree>
    <p:extLst>
      <p:ext uri="{BB962C8B-B14F-4D97-AF65-F5344CB8AC3E}">
        <p14:creationId xmlns:p14="http://schemas.microsoft.com/office/powerpoint/2010/main" val="931400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6159F-5D65-5800-4F82-9A704F1F9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596F9-FC1D-A3FD-882E-AA6FF46C9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9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86F41-E59D-19D3-FBD0-A3B8DD25C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bring about improvement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58A2B-B31B-229A-8829-FC735A094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77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5F8B-43AA-7BBD-1C48-F8F86BC63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AF60C-C223-EA88-9960-25794F919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26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32B2-E493-632B-C9C9-EB92B26A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Barriers we need to overcome </a:t>
            </a:r>
            <a:r>
              <a:rPr lang="en-US"/>
              <a:t>to succeed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CD7EF-5DD0-8495-6E86-3CC1692CB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87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390</Words>
  <Application>Microsoft Office PowerPoint</Application>
  <PresentationFormat>Widescreen</PresentationFormat>
  <Paragraphs>40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PDSA Report Date:  Team Name:</vt:lpstr>
      <vt:lpstr>Our team members and their roles</vt:lpstr>
      <vt:lpstr>Project Aim</vt:lpstr>
      <vt:lpstr>List of Project family of measures</vt:lpstr>
      <vt:lpstr>Results</vt:lpstr>
      <vt:lpstr>Changes to bring about improvement </vt:lpstr>
      <vt:lpstr>Lessons Learned</vt:lpstr>
      <vt:lpstr>Barriers we need to overcome to succeed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jane1taylor@mac.com</dc:creator>
  <cp:lastModifiedBy>Andrew Pagliocchini</cp:lastModifiedBy>
  <cp:revision>3</cp:revision>
  <dcterms:created xsi:type="dcterms:W3CDTF">2025-12-23T13:40:37Z</dcterms:created>
  <dcterms:modified xsi:type="dcterms:W3CDTF">2026-01-20T14:53:57Z</dcterms:modified>
</cp:coreProperties>
</file>